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0" d="100"/>
          <a:sy n="200" d="100"/>
        </p:scale>
        <p:origin x="888" y="18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92749-3A12-4DE0-8116-D94286EDD569}" type="datetimeFigureOut">
              <a:rPr lang="nl-NL" smtClean="0"/>
              <a:t>31-05-2019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5E82E-4F84-428B-A8E6-21A20241A09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5878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92749-3A12-4DE0-8116-D94286EDD569}" type="datetimeFigureOut">
              <a:rPr lang="nl-NL" smtClean="0"/>
              <a:t>31-05-2019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5E82E-4F84-428B-A8E6-21A20241A09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4127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92749-3A12-4DE0-8116-D94286EDD569}" type="datetimeFigureOut">
              <a:rPr lang="nl-NL" smtClean="0"/>
              <a:t>31-05-2019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5E82E-4F84-428B-A8E6-21A20241A09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4804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92749-3A12-4DE0-8116-D94286EDD569}" type="datetimeFigureOut">
              <a:rPr lang="nl-NL" smtClean="0"/>
              <a:t>31-05-2019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5E82E-4F84-428B-A8E6-21A20241A09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6165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92749-3A12-4DE0-8116-D94286EDD569}" type="datetimeFigureOut">
              <a:rPr lang="nl-NL" smtClean="0"/>
              <a:t>31-05-2019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5E82E-4F84-428B-A8E6-21A20241A09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8419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92749-3A12-4DE0-8116-D94286EDD569}" type="datetimeFigureOut">
              <a:rPr lang="nl-NL" smtClean="0"/>
              <a:t>31-05-2019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5E82E-4F84-428B-A8E6-21A20241A09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575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92749-3A12-4DE0-8116-D94286EDD569}" type="datetimeFigureOut">
              <a:rPr lang="nl-NL" smtClean="0"/>
              <a:t>31-05-2019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5E82E-4F84-428B-A8E6-21A20241A09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877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92749-3A12-4DE0-8116-D94286EDD569}" type="datetimeFigureOut">
              <a:rPr lang="nl-NL" smtClean="0"/>
              <a:t>31-05-2019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5E82E-4F84-428B-A8E6-21A20241A09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0255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92749-3A12-4DE0-8116-D94286EDD569}" type="datetimeFigureOut">
              <a:rPr lang="nl-NL" smtClean="0"/>
              <a:t>31-05-2019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5E82E-4F84-428B-A8E6-21A20241A09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4168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92749-3A12-4DE0-8116-D94286EDD569}" type="datetimeFigureOut">
              <a:rPr lang="nl-NL" smtClean="0"/>
              <a:t>31-05-2019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5E82E-4F84-428B-A8E6-21A20241A09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0863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92749-3A12-4DE0-8116-D94286EDD569}" type="datetimeFigureOut">
              <a:rPr lang="nl-NL" smtClean="0"/>
              <a:t>31-05-2019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5E82E-4F84-428B-A8E6-21A20241A09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67900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92749-3A12-4DE0-8116-D94286EDD569}" type="datetimeFigureOut">
              <a:rPr lang="nl-NL" smtClean="0"/>
              <a:t>31-05-2019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5E82E-4F84-428B-A8E6-21A20241A09F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1216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:\Projecten\M260029 CB ALO\Beheer ALO\Content beheer\Werkconferentie 2019\Verslag\fotos\atlas in beweging - getekendverslag-Hoge res voor prin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50422"/>
            <a:ext cx="9144000" cy="31571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735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SSC-Campus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Channah Betgen</dc:creator>
  <cp:lastModifiedBy>Channah Betgen</cp:lastModifiedBy>
  <cp:revision>1</cp:revision>
  <dcterms:created xsi:type="dcterms:W3CDTF">2019-05-31T08:52:29Z</dcterms:created>
  <dcterms:modified xsi:type="dcterms:W3CDTF">2019-05-31T08:53:41Z</dcterms:modified>
</cp:coreProperties>
</file>