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8" r:id="rId10"/>
    <p:sldId id="271" r:id="rId11"/>
    <p:sldId id="274" r:id="rId12"/>
    <p:sldId id="275" r:id="rId13"/>
    <p:sldId id="263" r:id="rId1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00" autoAdjust="0"/>
  </p:normalViewPr>
  <p:slideViewPr>
    <p:cSldViewPr>
      <p:cViewPr varScale="1">
        <p:scale>
          <a:sx n="142" d="100"/>
          <a:sy n="142" d="100"/>
        </p:scale>
        <p:origin x="750" y="126"/>
      </p:cViewPr>
      <p:guideLst>
        <p:guide orient="horz" pos="1620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oofstad, Geert" userId="8b8bcd58-a903-46a1-9abc-39079d47a93b" providerId="ADAL" clId="{F495FFD0-07D2-4122-A3CA-B341D6F52D5D}"/>
    <pc:docChg chg="custSel addSld modSld sldOrd">
      <pc:chgData name="Verhoofstad, Geert" userId="8b8bcd58-a903-46a1-9abc-39079d47a93b" providerId="ADAL" clId="{F495FFD0-07D2-4122-A3CA-B341D6F52D5D}" dt="2021-05-10T16:01:43.106" v="219" actId="27636"/>
      <pc:docMkLst>
        <pc:docMk/>
      </pc:docMkLst>
      <pc:sldChg chg="modSp mod">
        <pc:chgData name="Verhoofstad, Geert" userId="8b8bcd58-a903-46a1-9abc-39079d47a93b" providerId="ADAL" clId="{F495FFD0-07D2-4122-A3CA-B341D6F52D5D}" dt="2021-05-10T15:42:56.348" v="134" actId="6549"/>
        <pc:sldMkLst>
          <pc:docMk/>
          <pc:sldMk cId="248402553" sldId="258"/>
        </pc:sldMkLst>
        <pc:spChg chg="mod">
          <ac:chgData name="Verhoofstad, Geert" userId="8b8bcd58-a903-46a1-9abc-39079d47a93b" providerId="ADAL" clId="{F495FFD0-07D2-4122-A3CA-B341D6F52D5D}" dt="2021-05-10T15:42:56.348" v="134" actId="6549"/>
          <ac:spMkLst>
            <pc:docMk/>
            <pc:sldMk cId="248402553" sldId="258"/>
            <ac:spMk id="3" creationId="{00000000-0000-0000-0000-000000000000}"/>
          </ac:spMkLst>
        </pc:spChg>
      </pc:sldChg>
      <pc:sldChg chg="modSp mod">
        <pc:chgData name="Verhoofstad, Geert" userId="8b8bcd58-a903-46a1-9abc-39079d47a93b" providerId="ADAL" clId="{F495FFD0-07D2-4122-A3CA-B341D6F52D5D}" dt="2021-05-10T16:01:43.106" v="219" actId="27636"/>
        <pc:sldMkLst>
          <pc:docMk/>
          <pc:sldMk cId="2728931250" sldId="259"/>
        </pc:sldMkLst>
        <pc:spChg chg="mod">
          <ac:chgData name="Verhoofstad, Geert" userId="8b8bcd58-a903-46a1-9abc-39079d47a93b" providerId="ADAL" clId="{F495FFD0-07D2-4122-A3CA-B341D6F52D5D}" dt="2021-05-10T16:01:43.106" v="219" actId="27636"/>
          <ac:spMkLst>
            <pc:docMk/>
            <pc:sldMk cId="2728931250" sldId="259"/>
            <ac:spMk id="3" creationId="{00000000-0000-0000-0000-000000000000}"/>
          </ac:spMkLst>
        </pc:spChg>
      </pc:sldChg>
      <pc:sldChg chg="delSp mod">
        <pc:chgData name="Verhoofstad, Geert" userId="8b8bcd58-a903-46a1-9abc-39079d47a93b" providerId="ADAL" clId="{F495FFD0-07D2-4122-A3CA-B341D6F52D5D}" dt="2021-05-10T15:56:44.082" v="143" actId="478"/>
        <pc:sldMkLst>
          <pc:docMk/>
          <pc:sldMk cId="1362474344" sldId="260"/>
        </pc:sldMkLst>
        <pc:picChg chg="del">
          <ac:chgData name="Verhoofstad, Geert" userId="8b8bcd58-a903-46a1-9abc-39079d47a93b" providerId="ADAL" clId="{F495FFD0-07D2-4122-A3CA-B341D6F52D5D}" dt="2021-05-10T15:56:43.237" v="142" actId="478"/>
          <ac:picMkLst>
            <pc:docMk/>
            <pc:sldMk cId="1362474344" sldId="260"/>
            <ac:picMk id="17" creationId="{6CAC319E-0639-4571-B7F1-FDDA0992C813}"/>
          </ac:picMkLst>
        </pc:picChg>
        <pc:picChg chg="del">
          <ac:chgData name="Verhoofstad, Geert" userId="8b8bcd58-a903-46a1-9abc-39079d47a93b" providerId="ADAL" clId="{F495FFD0-07D2-4122-A3CA-B341D6F52D5D}" dt="2021-05-10T15:56:44.082" v="143" actId="478"/>
          <ac:picMkLst>
            <pc:docMk/>
            <pc:sldMk cId="1362474344" sldId="260"/>
            <ac:picMk id="19" creationId="{EE71993A-413D-4303-B7B2-2D0EF3542A41}"/>
          </ac:picMkLst>
        </pc:picChg>
      </pc:sldChg>
      <pc:sldChg chg="delSp modSp mod">
        <pc:chgData name="Verhoofstad, Geert" userId="8b8bcd58-a903-46a1-9abc-39079d47a93b" providerId="ADAL" clId="{F495FFD0-07D2-4122-A3CA-B341D6F52D5D}" dt="2021-05-10T15:57:40.852" v="151" actId="478"/>
        <pc:sldMkLst>
          <pc:docMk/>
          <pc:sldMk cId="1800635260" sldId="261"/>
        </pc:sldMkLst>
        <pc:picChg chg="del">
          <ac:chgData name="Verhoofstad, Geert" userId="8b8bcd58-a903-46a1-9abc-39079d47a93b" providerId="ADAL" clId="{F495FFD0-07D2-4122-A3CA-B341D6F52D5D}" dt="2021-05-10T15:57:38.927" v="149" actId="478"/>
          <ac:picMkLst>
            <pc:docMk/>
            <pc:sldMk cId="1800635260" sldId="261"/>
            <ac:picMk id="15" creationId="{008A3C1F-A5E3-4ED0-9373-0C4DC8BA3939}"/>
          </ac:picMkLst>
        </pc:picChg>
        <pc:picChg chg="del mod">
          <ac:chgData name="Verhoofstad, Geert" userId="8b8bcd58-a903-46a1-9abc-39079d47a93b" providerId="ADAL" clId="{F495FFD0-07D2-4122-A3CA-B341D6F52D5D}" dt="2021-05-10T15:57:39.991" v="150" actId="478"/>
          <ac:picMkLst>
            <pc:docMk/>
            <pc:sldMk cId="1800635260" sldId="261"/>
            <ac:picMk id="17" creationId="{C0956AB3-425E-4E43-BF6C-B4ADDEADC735}"/>
          </ac:picMkLst>
        </pc:picChg>
        <pc:picChg chg="del">
          <ac:chgData name="Verhoofstad, Geert" userId="8b8bcd58-a903-46a1-9abc-39079d47a93b" providerId="ADAL" clId="{F495FFD0-07D2-4122-A3CA-B341D6F52D5D}" dt="2021-05-10T15:57:40.852" v="151" actId="478"/>
          <ac:picMkLst>
            <pc:docMk/>
            <pc:sldMk cId="1800635260" sldId="261"/>
            <ac:picMk id="19" creationId="{5B906159-1B20-48E0-AA4A-55E3462C2C63}"/>
          </ac:picMkLst>
        </pc:picChg>
      </pc:sldChg>
      <pc:sldChg chg="delSp modSp mod">
        <pc:chgData name="Verhoofstad, Geert" userId="8b8bcd58-a903-46a1-9abc-39079d47a93b" providerId="ADAL" clId="{F495FFD0-07D2-4122-A3CA-B341D6F52D5D}" dt="2021-05-10T15:59:27.211" v="160" actId="478"/>
        <pc:sldMkLst>
          <pc:docMk/>
          <pc:sldMk cId="1868024108" sldId="262"/>
        </pc:sldMkLst>
        <pc:picChg chg="mod">
          <ac:chgData name="Verhoofstad, Geert" userId="8b8bcd58-a903-46a1-9abc-39079d47a93b" providerId="ADAL" clId="{F495FFD0-07D2-4122-A3CA-B341D6F52D5D}" dt="2021-05-10T15:11:13.323" v="4" actId="1037"/>
          <ac:picMkLst>
            <pc:docMk/>
            <pc:sldMk cId="1868024108" sldId="262"/>
            <ac:picMk id="14" creationId="{FA1A2623-95D1-4257-82B3-80C10C90F832}"/>
          </ac:picMkLst>
        </pc:picChg>
        <pc:picChg chg="del">
          <ac:chgData name="Verhoofstad, Geert" userId="8b8bcd58-a903-46a1-9abc-39079d47a93b" providerId="ADAL" clId="{F495FFD0-07D2-4122-A3CA-B341D6F52D5D}" dt="2021-05-10T15:59:25.381" v="158" actId="478"/>
          <ac:picMkLst>
            <pc:docMk/>
            <pc:sldMk cId="1868024108" sldId="262"/>
            <ac:picMk id="16" creationId="{6BB2C19F-824F-4668-A99A-FEB14DB11D7E}"/>
          </ac:picMkLst>
        </pc:picChg>
        <pc:picChg chg="del">
          <ac:chgData name="Verhoofstad, Geert" userId="8b8bcd58-a903-46a1-9abc-39079d47a93b" providerId="ADAL" clId="{F495FFD0-07D2-4122-A3CA-B341D6F52D5D}" dt="2021-05-10T15:59:26.091" v="159" actId="478"/>
          <ac:picMkLst>
            <pc:docMk/>
            <pc:sldMk cId="1868024108" sldId="262"/>
            <ac:picMk id="18" creationId="{8F1660E1-F2FE-4CD1-83FC-0638535C8D57}"/>
          </ac:picMkLst>
        </pc:picChg>
        <pc:picChg chg="del">
          <ac:chgData name="Verhoofstad, Geert" userId="8b8bcd58-a903-46a1-9abc-39079d47a93b" providerId="ADAL" clId="{F495FFD0-07D2-4122-A3CA-B341D6F52D5D}" dt="2021-05-10T15:59:27.211" v="160" actId="478"/>
          <ac:picMkLst>
            <pc:docMk/>
            <pc:sldMk cId="1868024108" sldId="262"/>
            <ac:picMk id="20" creationId="{B2E3D667-089D-4875-8A22-6D87A3D21EA0}"/>
          </ac:picMkLst>
        </pc:picChg>
      </pc:sldChg>
      <pc:sldChg chg="modSp mod">
        <pc:chgData name="Verhoofstad, Geert" userId="8b8bcd58-a903-46a1-9abc-39079d47a93b" providerId="ADAL" clId="{F495FFD0-07D2-4122-A3CA-B341D6F52D5D}" dt="2021-05-10T15:15:44.129" v="34" actId="20577"/>
        <pc:sldMkLst>
          <pc:docMk/>
          <pc:sldMk cId="1154389345" sldId="263"/>
        </pc:sldMkLst>
        <pc:spChg chg="mod">
          <ac:chgData name="Verhoofstad, Geert" userId="8b8bcd58-a903-46a1-9abc-39079d47a93b" providerId="ADAL" clId="{F495FFD0-07D2-4122-A3CA-B341D6F52D5D}" dt="2021-05-10T15:15:44.129" v="34" actId="20577"/>
          <ac:spMkLst>
            <pc:docMk/>
            <pc:sldMk cId="1154389345" sldId="263"/>
            <ac:spMk id="3" creationId="{00000000-0000-0000-0000-000000000000}"/>
          </ac:spMkLst>
        </pc:spChg>
      </pc:sldChg>
      <pc:sldChg chg="modSp mod">
        <pc:chgData name="Verhoofstad, Geert" userId="8b8bcd58-a903-46a1-9abc-39079d47a93b" providerId="ADAL" clId="{F495FFD0-07D2-4122-A3CA-B341D6F52D5D}" dt="2021-05-10T15:41:16.951" v="127" actId="6549"/>
        <pc:sldMkLst>
          <pc:docMk/>
          <pc:sldMk cId="1264349905" sldId="264"/>
        </pc:sldMkLst>
        <pc:spChg chg="mod">
          <ac:chgData name="Verhoofstad, Geert" userId="8b8bcd58-a903-46a1-9abc-39079d47a93b" providerId="ADAL" clId="{F495FFD0-07D2-4122-A3CA-B341D6F52D5D}" dt="2021-05-10T15:41:16.951" v="127" actId="6549"/>
          <ac:spMkLst>
            <pc:docMk/>
            <pc:sldMk cId="1264349905" sldId="264"/>
            <ac:spMk id="3" creationId="{00000000-0000-0000-0000-000000000000}"/>
          </ac:spMkLst>
        </pc:spChg>
      </pc:sldChg>
      <pc:sldChg chg="delSp mod">
        <pc:chgData name="Verhoofstad, Geert" userId="8b8bcd58-a903-46a1-9abc-39079d47a93b" providerId="ADAL" clId="{F495FFD0-07D2-4122-A3CA-B341D6F52D5D}" dt="2021-05-10T16:00:02.857" v="169" actId="478"/>
        <pc:sldMkLst>
          <pc:docMk/>
          <pc:sldMk cId="1960126096" sldId="265"/>
        </pc:sldMkLst>
        <pc:picChg chg="del">
          <ac:chgData name="Verhoofstad, Geert" userId="8b8bcd58-a903-46a1-9abc-39079d47a93b" providerId="ADAL" clId="{F495FFD0-07D2-4122-A3CA-B341D6F52D5D}" dt="2021-05-10T16:00:01.252" v="167" actId="478"/>
          <ac:picMkLst>
            <pc:docMk/>
            <pc:sldMk cId="1960126096" sldId="265"/>
            <ac:picMk id="14" creationId="{9D8D92F2-F014-4EA8-85C1-67C28CB1CD41}"/>
          </ac:picMkLst>
        </pc:picChg>
        <pc:picChg chg="del">
          <ac:chgData name="Verhoofstad, Geert" userId="8b8bcd58-a903-46a1-9abc-39079d47a93b" providerId="ADAL" clId="{F495FFD0-07D2-4122-A3CA-B341D6F52D5D}" dt="2021-05-10T16:00:02.068" v="168" actId="478"/>
          <ac:picMkLst>
            <pc:docMk/>
            <pc:sldMk cId="1960126096" sldId="265"/>
            <ac:picMk id="16" creationId="{B6EFAB2E-78B5-4F28-8AD9-B8EC2512C0A8}"/>
          </ac:picMkLst>
        </pc:picChg>
        <pc:picChg chg="del">
          <ac:chgData name="Verhoofstad, Geert" userId="8b8bcd58-a903-46a1-9abc-39079d47a93b" providerId="ADAL" clId="{F495FFD0-07D2-4122-A3CA-B341D6F52D5D}" dt="2021-05-10T16:00:02.857" v="169" actId="478"/>
          <ac:picMkLst>
            <pc:docMk/>
            <pc:sldMk cId="1960126096" sldId="265"/>
            <ac:picMk id="18" creationId="{B93B31B3-669D-4E91-B9E6-0CE1B24E0F1E}"/>
          </ac:picMkLst>
        </pc:picChg>
      </pc:sldChg>
      <pc:sldChg chg="delSp add mod ord">
        <pc:chgData name="Verhoofstad, Geert" userId="8b8bcd58-a903-46a1-9abc-39079d47a93b" providerId="ADAL" clId="{F495FFD0-07D2-4122-A3CA-B341D6F52D5D}" dt="2021-05-10T15:56:33.684" v="140"/>
        <pc:sldMkLst>
          <pc:docMk/>
          <pc:sldMk cId="3042196484" sldId="266"/>
        </pc:sldMkLst>
        <pc:picChg chg="del">
          <ac:chgData name="Verhoofstad, Geert" userId="8b8bcd58-a903-46a1-9abc-39079d47a93b" providerId="ADAL" clId="{F495FFD0-07D2-4122-A3CA-B341D6F52D5D}" dt="2021-05-10T15:56:11.110" v="136" actId="478"/>
          <ac:picMkLst>
            <pc:docMk/>
            <pc:sldMk cId="3042196484" sldId="266"/>
            <ac:picMk id="15" creationId="{0A832600-69C3-4D40-B69E-DFF41487E1B0}"/>
          </ac:picMkLst>
        </pc:picChg>
        <pc:picChg chg="del">
          <ac:chgData name="Verhoofstad, Geert" userId="8b8bcd58-a903-46a1-9abc-39079d47a93b" providerId="ADAL" clId="{F495FFD0-07D2-4122-A3CA-B341D6F52D5D}" dt="2021-05-10T15:56:11.911" v="137" actId="478"/>
          <ac:picMkLst>
            <pc:docMk/>
            <pc:sldMk cId="3042196484" sldId="266"/>
            <ac:picMk id="17" creationId="{6CAC319E-0639-4571-B7F1-FDDA0992C813}"/>
          </ac:picMkLst>
        </pc:picChg>
        <pc:picChg chg="del">
          <ac:chgData name="Verhoofstad, Geert" userId="8b8bcd58-a903-46a1-9abc-39079d47a93b" providerId="ADAL" clId="{F495FFD0-07D2-4122-A3CA-B341D6F52D5D}" dt="2021-05-10T15:56:12.776" v="138" actId="478"/>
          <ac:picMkLst>
            <pc:docMk/>
            <pc:sldMk cId="3042196484" sldId="266"/>
            <ac:picMk id="19" creationId="{EE71993A-413D-4303-B7B2-2D0EF3542A41}"/>
          </ac:picMkLst>
        </pc:picChg>
      </pc:sldChg>
      <pc:sldChg chg="delSp add mod">
        <pc:chgData name="Verhoofstad, Geert" userId="8b8bcd58-a903-46a1-9abc-39079d47a93b" providerId="ADAL" clId="{F495FFD0-07D2-4122-A3CA-B341D6F52D5D}" dt="2021-05-10T15:57:04.152" v="145" actId="478"/>
        <pc:sldMkLst>
          <pc:docMk/>
          <pc:sldMk cId="2588333667" sldId="267"/>
        </pc:sldMkLst>
        <pc:picChg chg="del">
          <ac:chgData name="Verhoofstad, Geert" userId="8b8bcd58-a903-46a1-9abc-39079d47a93b" providerId="ADAL" clId="{F495FFD0-07D2-4122-A3CA-B341D6F52D5D}" dt="2021-05-10T15:57:04.152" v="145" actId="478"/>
          <ac:picMkLst>
            <pc:docMk/>
            <pc:sldMk cId="2588333667" sldId="267"/>
            <ac:picMk id="19" creationId="{EE71993A-413D-4303-B7B2-2D0EF3542A41}"/>
          </ac:picMkLst>
        </pc:picChg>
      </pc:sldChg>
      <pc:sldChg chg="add">
        <pc:chgData name="Verhoofstad, Geert" userId="8b8bcd58-a903-46a1-9abc-39079d47a93b" providerId="ADAL" clId="{F495FFD0-07D2-4122-A3CA-B341D6F52D5D}" dt="2021-05-10T15:56:59.422" v="144" actId="2890"/>
        <pc:sldMkLst>
          <pc:docMk/>
          <pc:sldMk cId="3744249468" sldId="268"/>
        </pc:sldMkLst>
      </pc:sldChg>
      <pc:sldChg chg="delSp add mod">
        <pc:chgData name="Verhoofstad, Geert" userId="8b8bcd58-a903-46a1-9abc-39079d47a93b" providerId="ADAL" clId="{F495FFD0-07D2-4122-A3CA-B341D6F52D5D}" dt="2021-05-10T15:57:44.784" v="153" actId="478"/>
        <pc:sldMkLst>
          <pc:docMk/>
          <pc:sldMk cId="2266638368" sldId="269"/>
        </pc:sldMkLst>
        <pc:picChg chg="del">
          <ac:chgData name="Verhoofstad, Geert" userId="8b8bcd58-a903-46a1-9abc-39079d47a93b" providerId="ADAL" clId="{F495FFD0-07D2-4122-A3CA-B341D6F52D5D}" dt="2021-05-10T15:57:44.050" v="152" actId="478"/>
          <ac:picMkLst>
            <pc:docMk/>
            <pc:sldMk cId="2266638368" sldId="269"/>
            <ac:picMk id="17" creationId="{C0956AB3-425E-4E43-BF6C-B4ADDEADC735}"/>
          </ac:picMkLst>
        </pc:picChg>
        <pc:picChg chg="del">
          <ac:chgData name="Verhoofstad, Geert" userId="8b8bcd58-a903-46a1-9abc-39079d47a93b" providerId="ADAL" clId="{F495FFD0-07D2-4122-A3CA-B341D6F52D5D}" dt="2021-05-10T15:57:44.784" v="153" actId="478"/>
          <ac:picMkLst>
            <pc:docMk/>
            <pc:sldMk cId="2266638368" sldId="269"/>
            <ac:picMk id="19" creationId="{5B906159-1B20-48E0-AA4A-55E3462C2C63}"/>
          </ac:picMkLst>
        </pc:picChg>
      </pc:sldChg>
      <pc:sldChg chg="delSp add mod">
        <pc:chgData name="Verhoofstad, Geert" userId="8b8bcd58-a903-46a1-9abc-39079d47a93b" providerId="ADAL" clId="{F495FFD0-07D2-4122-A3CA-B341D6F52D5D}" dt="2021-05-10T15:57:50.207" v="154" actId="478"/>
        <pc:sldMkLst>
          <pc:docMk/>
          <pc:sldMk cId="2897029510" sldId="270"/>
        </pc:sldMkLst>
        <pc:picChg chg="del">
          <ac:chgData name="Verhoofstad, Geert" userId="8b8bcd58-a903-46a1-9abc-39079d47a93b" providerId="ADAL" clId="{F495FFD0-07D2-4122-A3CA-B341D6F52D5D}" dt="2021-05-10T15:57:50.207" v="154" actId="478"/>
          <ac:picMkLst>
            <pc:docMk/>
            <pc:sldMk cId="2897029510" sldId="270"/>
            <ac:picMk id="19" creationId="{5B906159-1B20-48E0-AA4A-55E3462C2C63}"/>
          </ac:picMkLst>
        </pc:picChg>
      </pc:sldChg>
      <pc:sldChg chg="add">
        <pc:chgData name="Verhoofstad, Geert" userId="8b8bcd58-a903-46a1-9abc-39079d47a93b" providerId="ADAL" clId="{F495FFD0-07D2-4122-A3CA-B341D6F52D5D}" dt="2021-05-10T15:57:35.137" v="148" actId="2890"/>
        <pc:sldMkLst>
          <pc:docMk/>
          <pc:sldMk cId="3756291472" sldId="271"/>
        </pc:sldMkLst>
      </pc:sldChg>
      <pc:sldChg chg="delSp add mod">
        <pc:chgData name="Verhoofstad, Geert" userId="8b8bcd58-a903-46a1-9abc-39079d47a93b" providerId="ADAL" clId="{F495FFD0-07D2-4122-A3CA-B341D6F52D5D}" dt="2021-05-10T15:59:32.715" v="162" actId="478"/>
        <pc:sldMkLst>
          <pc:docMk/>
          <pc:sldMk cId="3588444250" sldId="272"/>
        </pc:sldMkLst>
        <pc:picChg chg="del">
          <ac:chgData name="Verhoofstad, Geert" userId="8b8bcd58-a903-46a1-9abc-39079d47a93b" providerId="ADAL" clId="{F495FFD0-07D2-4122-A3CA-B341D6F52D5D}" dt="2021-05-10T15:59:31.779" v="161" actId="478"/>
          <ac:picMkLst>
            <pc:docMk/>
            <pc:sldMk cId="3588444250" sldId="272"/>
            <ac:picMk id="18" creationId="{8F1660E1-F2FE-4CD1-83FC-0638535C8D57}"/>
          </ac:picMkLst>
        </pc:picChg>
        <pc:picChg chg="del">
          <ac:chgData name="Verhoofstad, Geert" userId="8b8bcd58-a903-46a1-9abc-39079d47a93b" providerId="ADAL" clId="{F495FFD0-07D2-4122-A3CA-B341D6F52D5D}" dt="2021-05-10T15:59:32.715" v="162" actId="478"/>
          <ac:picMkLst>
            <pc:docMk/>
            <pc:sldMk cId="3588444250" sldId="272"/>
            <ac:picMk id="20" creationId="{B2E3D667-089D-4875-8A22-6D87A3D21EA0}"/>
          </ac:picMkLst>
        </pc:picChg>
      </pc:sldChg>
      <pc:sldChg chg="delSp add mod">
        <pc:chgData name="Verhoofstad, Geert" userId="8b8bcd58-a903-46a1-9abc-39079d47a93b" providerId="ADAL" clId="{F495FFD0-07D2-4122-A3CA-B341D6F52D5D}" dt="2021-05-10T15:59:37.709" v="163" actId="478"/>
        <pc:sldMkLst>
          <pc:docMk/>
          <pc:sldMk cId="2552752376" sldId="273"/>
        </pc:sldMkLst>
        <pc:picChg chg="del">
          <ac:chgData name="Verhoofstad, Geert" userId="8b8bcd58-a903-46a1-9abc-39079d47a93b" providerId="ADAL" clId="{F495FFD0-07D2-4122-A3CA-B341D6F52D5D}" dt="2021-05-10T15:59:37.709" v="163" actId="478"/>
          <ac:picMkLst>
            <pc:docMk/>
            <pc:sldMk cId="2552752376" sldId="273"/>
            <ac:picMk id="20" creationId="{B2E3D667-089D-4875-8A22-6D87A3D21EA0}"/>
          </ac:picMkLst>
        </pc:picChg>
      </pc:sldChg>
      <pc:sldChg chg="add">
        <pc:chgData name="Verhoofstad, Geert" userId="8b8bcd58-a903-46a1-9abc-39079d47a93b" providerId="ADAL" clId="{F495FFD0-07D2-4122-A3CA-B341D6F52D5D}" dt="2021-05-10T15:59:19.440" v="157" actId="2890"/>
        <pc:sldMkLst>
          <pc:docMk/>
          <pc:sldMk cId="4049244662" sldId="274"/>
        </pc:sldMkLst>
      </pc:sldChg>
      <pc:sldChg chg="add">
        <pc:chgData name="Verhoofstad, Geert" userId="8b8bcd58-a903-46a1-9abc-39079d47a93b" providerId="ADAL" clId="{F495FFD0-07D2-4122-A3CA-B341D6F52D5D}" dt="2021-05-10T15:59:51.492" v="164" actId="2890"/>
        <pc:sldMkLst>
          <pc:docMk/>
          <pc:sldMk cId="1928548601" sldId="275"/>
        </pc:sldMkLst>
      </pc:sldChg>
      <pc:sldChg chg="delSp add mod">
        <pc:chgData name="Verhoofstad, Geert" userId="8b8bcd58-a903-46a1-9abc-39079d47a93b" providerId="ADAL" clId="{F495FFD0-07D2-4122-A3CA-B341D6F52D5D}" dt="2021-05-10T16:00:09.742" v="172" actId="478"/>
        <pc:sldMkLst>
          <pc:docMk/>
          <pc:sldMk cId="399412674" sldId="276"/>
        </pc:sldMkLst>
        <pc:picChg chg="del">
          <ac:chgData name="Verhoofstad, Geert" userId="8b8bcd58-a903-46a1-9abc-39079d47a93b" providerId="ADAL" clId="{F495FFD0-07D2-4122-A3CA-B341D6F52D5D}" dt="2021-05-10T16:00:09.742" v="172" actId="478"/>
          <ac:picMkLst>
            <pc:docMk/>
            <pc:sldMk cId="399412674" sldId="276"/>
            <ac:picMk id="18" creationId="{B93B31B3-669D-4E91-B9E6-0CE1B24E0F1E}"/>
          </ac:picMkLst>
        </pc:picChg>
      </pc:sldChg>
      <pc:sldChg chg="delSp add mod">
        <pc:chgData name="Verhoofstad, Geert" userId="8b8bcd58-a903-46a1-9abc-39079d47a93b" providerId="ADAL" clId="{F495FFD0-07D2-4122-A3CA-B341D6F52D5D}" dt="2021-05-10T16:00:06.870" v="171" actId="478"/>
        <pc:sldMkLst>
          <pc:docMk/>
          <pc:sldMk cId="451315780" sldId="277"/>
        </pc:sldMkLst>
        <pc:picChg chg="del">
          <ac:chgData name="Verhoofstad, Geert" userId="8b8bcd58-a903-46a1-9abc-39079d47a93b" providerId="ADAL" clId="{F495FFD0-07D2-4122-A3CA-B341D6F52D5D}" dt="2021-05-10T16:00:06.222" v="170" actId="478"/>
          <ac:picMkLst>
            <pc:docMk/>
            <pc:sldMk cId="451315780" sldId="277"/>
            <ac:picMk id="16" creationId="{B6EFAB2E-78B5-4F28-8AD9-B8EC2512C0A8}"/>
          </ac:picMkLst>
        </pc:picChg>
        <pc:picChg chg="del">
          <ac:chgData name="Verhoofstad, Geert" userId="8b8bcd58-a903-46a1-9abc-39079d47a93b" providerId="ADAL" clId="{F495FFD0-07D2-4122-A3CA-B341D6F52D5D}" dt="2021-05-10T16:00:06.870" v="171" actId="478"/>
          <ac:picMkLst>
            <pc:docMk/>
            <pc:sldMk cId="451315780" sldId="277"/>
            <ac:picMk id="18" creationId="{B93B31B3-669D-4E91-B9E6-0CE1B24E0F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78FC-62FF-43DE-BC97-B664F049652E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D18E4-1725-4752-8C7E-C290D76DDF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9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6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29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64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30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91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23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98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18E4-1725-4752-8C7E-C290D76DDF2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89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7356-80EA-4C22-9927-1DD78D1DF26E}" type="datetime1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05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83F6-B76D-404D-900C-EB6B7EB1CBEA}" type="datetime1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1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2542-D6EC-4907-AE26-F33F2B63907B}" type="datetime1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5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9B32-7AD5-4EB0-8941-B3046321EFA9}" type="datetime1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17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64B9-5C5F-4962-B99D-425829F71E94}" type="datetime1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36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D51A-0ECD-445E-8488-6FC4B344BC3B}" type="datetime1">
              <a:rPr lang="nl-NL" smtClean="0"/>
              <a:t>18-5-2021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57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278F-7544-4926-866A-BC3A5B18100B}" type="datetime1">
              <a:rPr lang="nl-NL" smtClean="0"/>
              <a:t>18-5-2021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7A90-E8FA-43FF-8D42-F13BC45158E7}" type="datetime1">
              <a:rPr lang="nl-NL" smtClean="0"/>
              <a:t>18-5-2021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4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8B0A-F77F-428A-9D3D-7B2C144815C6}" type="datetime1">
              <a:rPr lang="nl-NL" smtClean="0"/>
              <a:t>18-5-2021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7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1F6F-3851-4561-B802-392C05305487}" type="datetime1">
              <a:rPr lang="nl-NL" smtClean="0"/>
              <a:t>18-5-2021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62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7982-C251-4574-999C-637A87F94533}" type="datetime1">
              <a:rPr lang="nl-NL" smtClean="0"/>
              <a:t>18-5-2021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9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1D69-41AD-4F0F-942D-76D01116C192}" type="datetime1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20D6-3FD4-4D74-86CB-38375006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2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188" y="3795886"/>
            <a:ext cx="3816796" cy="10081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MEES app – experiment geluidbeleving in stiltegebieden</a:t>
            </a:r>
          </a:p>
          <a:p>
            <a:pPr algn="l"/>
            <a:endParaRPr lang="nl-NL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Atlas Leefomgeving Werkconferentie Online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18 mei 2021 (workshopronde 3)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</a:rPr>
              <a:t>Geert Verhoofstad - Provincie Utrecht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11188" y="1275606"/>
            <a:ext cx="6337076" cy="555088"/>
          </a:xfrm>
          <a:solidFill>
            <a:schemeClr val="bg1"/>
          </a:solidFill>
        </p:spPr>
        <p:txBody>
          <a:bodyPr wrap="square" bIns="46800">
            <a:spAutoFit/>
          </a:bodyPr>
          <a:lstStyle/>
          <a:p>
            <a:pPr algn="l"/>
            <a:r>
              <a:rPr lang="nl-NL" sz="3000" b="1" cap="all" dirty="0">
                <a:latin typeface="Arial" panose="020B0604020202020204" pitchFamily="34" charset="0"/>
                <a:cs typeface="Arial" panose="020B0604020202020204" pitchFamily="34" charset="0"/>
              </a:rPr>
              <a:t>MEES Belevingsapp - Geluid </a:t>
            </a:r>
          </a:p>
        </p:txBody>
      </p:sp>
    </p:spTree>
    <p:extLst>
      <p:ext uri="{BB962C8B-B14F-4D97-AF65-F5344CB8AC3E}">
        <p14:creationId xmlns:p14="http://schemas.microsoft.com/office/powerpoint/2010/main" val="382368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Overzicht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Achtergrond belevingsapp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Stiltegebieden in Utrecht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Hoe ziet de app eruit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Toelichting gebruik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BDAB9E-0B2F-43B9-8ABF-9CDAB00E6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35646"/>
            <a:ext cx="4752105" cy="29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Belevingsapp MEES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Hoe krijg je inzicht in de beleving (geluid) op een locatie op een bepaald moment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App (experiment) 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</a:rPr>
              <a:t>hoe doe je dat? 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</a:rPr>
              <a:t>hoe ziet zo’n app eruit?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</a:rPr>
              <a:t>wat kan er wel/niet in? 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</a:rPr>
              <a:t>welke vragen stel je? 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</a:rPr>
              <a:t>wordt de app veel/weinig gebruikt en wat is de opbrengst?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</a:rPr>
              <a:t>is (</a:t>
            </a:r>
            <a:r>
              <a:rPr lang="nl-NL" sz="1600" dirty="0" err="1">
                <a:latin typeface="Arial" panose="020B0604020202020204" pitchFamily="34" charset="0"/>
              </a:rPr>
              <a:t>belevings</a:t>
            </a:r>
            <a:r>
              <a:rPr lang="nl-NL" sz="1600" dirty="0">
                <a:latin typeface="Arial" panose="020B0604020202020204" pitchFamily="34" charset="0"/>
              </a:rPr>
              <a:t>)data te vertalen naar bruikbare informatie?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Weinig voorbeelden voor momentaan meten beleving van geluid (apps)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Beleving is relevant voor geluid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Is altijd aanwezig en geluid kan negatieve en positieve gezondheidseffecten hebben 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       die grofweg gezegd 50% bepaald worden door hoogte geluidniveaus en 50% door beleving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Testgebied stiltegebieden: geografisch afgebakende gebieden in provincie  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CBAB0BB-C1E6-4B1B-8913-E1B19AE91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8454"/>
            <a:ext cx="127299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Stiltegebieden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Provincie heeft stiltegebieden benoemd in haar Omgevingsverordening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Beleving van rust, landschap en natuur (mens)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Regels aan sommige geluiden in stiltegebieden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Gebiedseigen geluiden (agrarisch, bosbeheer) mogen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Stil? Ja-nee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Borden stiltegebied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Input statisch: rekenmodellen, rapportages, inventarisaties,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       metingen, enquêtes, zienswijzen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App biedt kans op inzicht van momentane beleving in een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       gebied (locatie en tijd)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Informeren gebruikers stiltegebieden en direct feedback via app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F2909188-243B-4E76-8C98-A2A3B2776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36" y="2571750"/>
            <a:ext cx="3030084" cy="2434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 descr="Afbeelding met tekst, gras, teken, buiten&#10;&#10;Automatisch gegenereerde beschrijving">
            <a:extLst>
              <a:ext uri="{FF2B5EF4-FFF2-40B4-BE49-F238E27FC236}">
                <a16:creationId xmlns:a16="http://schemas.microsoft.com/office/drawing/2014/main" id="{F449D7A5-9BA8-4C3D-87E1-B5B97A843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20" y="931022"/>
            <a:ext cx="1510104" cy="8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App (</a:t>
            </a:r>
            <a:r>
              <a:rPr lang="nl-NL" sz="2000" dirty="0" err="1">
                <a:latin typeface="Arial" panose="020B0604020202020204" pitchFamily="34" charset="0"/>
              </a:rPr>
              <a:t>beta</a:t>
            </a:r>
            <a:r>
              <a:rPr lang="nl-NL" sz="2000" dirty="0">
                <a:latin typeface="Arial" panose="020B0604020202020204" pitchFamily="34" charset="0"/>
              </a:rPr>
              <a:t> versie)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56468D-01CC-47B5-8ECF-A86A12EA9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2211710"/>
            <a:ext cx="1671986" cy="237626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A832600-69C3-4D40-B69E-DFF41487E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8" y="987974"/>
            <a:ext cx="172547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CAC319E-0639-4571-B7F1-FDDA0992C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20" y="987974"/>
            <a:ext cx="180994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E71993A-413D-4303-B7B2-2D0EF3542A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52" y="987974"/>
            <a:ext cx="179801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24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8A3C1F-A5E3-4ED0-9373-0C4DC8BA3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8" y="1030503"/>
            <a:ext cx="181194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956AB3-425E-4E43-BF6C-B4ADDEADC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7" y="1025190"/>
            <a:ext cx="1927918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906159-1B20-48E0-AA4A-55E3462C2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65" y="1030503"/>
            <a:ext cx="1919462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2CF7BFA-6DBD-4117-98C8-9D882B31A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2" y="1025190"/>
            <a:ext cx="181607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629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A1A2623-95D1-4257-82B3-80C10C90F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2751"/>
            <a:ext cx="18179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6BB2C19F-824F-4668-A99A-FEB14DB11D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92" y="992751"/>
            <a:ext cx="180399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8F1660E1-F2FE-4CD1-83FC-0638535C8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9" y="992751"/>
            <a:ext cx="1807983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B2E3D667-089D-4875-8A22-6D87A3D21E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93" y="985332"/>
            <a:ext cx="180600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2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491630"/>
            <a:ext cx="8209284" cy="32403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EB1DE5-B5AE-4B58-BAFF-13EAAE4D4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9" y="983443"/>
            <a:ext cx="172547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Afbeelding 13" descr="Afbeelding met kaart&#10;&#10;Automatisch gegenereerde beschrijving">
            <a:extLst>
              <a:ext uri="{FF2B5EF4-FFF2-40B4-BE49-F238E27FC236}">
                <a16:creationId xmlns:a16="http://schemas.microsoft.com/office/drawing/2014/main" id="{9D8D92F2-F014-4EA8-85C1-67C28CB1C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55" y="983443"/>
            <a:ext cx="1808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6EFAB2E-78B5-4F28-8AD9-B8EC2512C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33" y="983443"/>
            <a:ext cx="180994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93B31B3-669D-4E91-B9E6-0CE1B24E0F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4" y="983443"/>
            <a:ext cx="179801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854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77" y="483518"/>
            <a:ext cx="3384376" cy="323165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l"/>
            <a:r>
              <a:rPr lang="nl-NL" sz="1500" dirty="0">
                <a:latin typeface="Arial" panose="020B0604020202020204" pitchFamily="34" charset="0"/>
              </a:rPr>
              <a:t>MEES Belevingsapp -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477" y="1275606"/>
            <a:ext cx="8209284" cy="2808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Gebruik app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Niet als meldingsapp voor (geluid)hinder, klacht of overlast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Geen instrument voor handhaving of beleid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Experimentperiode 21 mei – 22 augustus (3 maanden)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Gebruikers Snuffelfiets, lezers nieuwsbrief NMU-MCU; max. 100 deelnemers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Verzoek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Bezoek regelmatig een of meerdere stiltegebieden in Utrecht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Vul de app in tijdens een wandeling (</a:t>
            </a:r>
            <a:r>
              <a:rPr lang="nl-NL" sz="2000" dirty="0" err="1">
                <a:latin typeface="Arial" panose="020B0604020202020204" pitchFamily="34" charset="0"/>
              </a:rPr>
              <a:t>klompenpad</a:t>
            </a:r>
            <a:r>
              <a:rPr lang="nl-NL" sz="2000" dirty="0">
                <a:latin typeface="Arial" panose="020B0604020202020204" pitchFamily="34" charset="0"/>
              </a:rPr>
              <a:t>) of als u even met de fiets stil staat langs een rustige weg in het stiltegebied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</a:rPr>
              <a:t>Opbrengst deelnemer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Zie direct op kaart hoe anderen een locatie als (on)rustig ervaren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</a:rPr>
              <a:t>Na afloop experiment een kort verslag</a:t>
            </a: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4731990"/>
            <a:ext cx="2133600" cy="273844"/>
          </a:xfrm>
        </p:spPr>
        <p:txBody>
          <a:bodyPr/>
          <a:lstStyle/>
          <a:p>
            <a:fld id="{B46A5EF7-BC9E-4E84-AC51-E3540A4087AD}" type="datetime1">
              <a:rPr lang="nl-NL" smtClean="0">
                <a:latin typeface="Arial" panose="020B0604020202020204" pitchFamily="34" charset="0"/>
              </a:rPr>
              <a:t>18-5-2021</a:t>
            </a:fld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20D6-3FD4-4D74-86CB-38375006AE5A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50CFBE-B9B3-4356-8CCD-E7584019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87636"/>
            <a:ext cx="2912439" cy="1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9345"/>
      </p:ext>
    </p:extLst>
  </p:cSld>
  <p:clrMapOvr>
    <a:masterClrMapping/>
  </p:clrMapOvr>
</p:sld>
</file>

<file path=ppt/theme/theme1.xml><?xml version="1.0" encoding="utf-8"?>
<a:theme xmlns:a="http://schemas.openxmlformats.org/drawingml/2006/main" name="Lee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Selectiecategorie xmlns="d2e015c3-acca-4cfa-91cb-7e60c18ed7d6">603</PUSelectiecategorie>
    <e28028357a134c8cba3ce1e424d81274 xmlns="e6d6d85b-5f42-4d28-bbe0-4a83813c1cc0" xsi:nil="true"/>
    <n35da69e1c1047dea46f4e43c827e5fd xmlns="e6d6d85b-5f42-4d28-bbe0-4a83813c1cc0" xsi:nil="true"/>
    <TaxCatchAll xmlns="e6d6d85b-5f42-4d28-bbe0-4a83813c1cc0">
      <Value>9</Value>
      <Value>8</Value>
      <Value>7</Value>
      <Value>6</Value>
      <Value>5</Value>
      <Value>4</Value>
      <Value>3</Value>
      <Value>2</Value>
      <Value>1</Value>
    </TaxCatchAll>
    <PUEinddatumdossier xmlns="d2e015c3-acca-4cfa-91cb-7e60c18ed7d6" xsi:nil="true"/>
    <d48145a825f34c759bf35e0f0f98a24d xmlns="e6d6d85b-5f42-4d28-bbe0-4a83813c1cc0" xsi:nil="true"/>
    <PUDossiernaam xmlns="d2e015c3-acca-4cfa-91cb-7e60c18ed7d6">{dossiernaam}</PUDossiernaam>
    <dc87032591014caf9b8c241199203258 xmlns="e6d6d85b-5f42-4d28-bbe0-4a83813c1cc0" xsi:nil="true"/>
    <nbfcb91ce6ed4c72a590e661d33753dd xmlns="e6d6d85b-5f42-4d28-bbe0-4a83813c1cc0" xsi:nil="true"/>
    <kb23fa795b9743b8adae1149359e24fa xmlns="e6d6d85b-5f42-4d28-bbe0-4a83813c1cc0" xsi:nil="true"/>
    <PUBegindatumCopyright xmlns="d2e015c3-acca-4cfa-91cb-7e60c18ed7d6" xsi:nil="true"/>
    <c69891f5b6724842a1992b729e890d0f xmlns="e6d6d85b-5f42-4d28-bbe0-4a83813c1cc0" xsi:nil="true"/>
    <ecddcceb7a3944bcb5df119ed71fb281 xmlns="e6d6d85b-5f42-4d28-bbe0-4a83813c1cc0" xsi:nil="true"/>
    <PUWerkingsgebiedDocument xmlns="d2e015c3-acca-4cfa-91cb-7e60c18ed7d6" xsi:nil="true"/>
    <PUOmschrijvingVoorwaardenCopyright xmlns="d2e015c3-acca-4cfa-91cb-7e60c18ed7d6" xsi:nil="true"/>
    <d6579817e59147ae85edfd3136814cae xmlns="e6d6d85b-5f42-4d28-bbe0-4a83813c1cc0" xsi:nil="true"/>
    <PUEinddatumCopyright xmlns="d2e015c3-acca-4cfa-91cb-7e60c18ed7d6" xsi:nil="true"/>
    <PUCopyrightRechten xmlns="d2e015c3-acca-4cfa-91cb-7e60c18ed7d6">false</PUCopyrightRechten>
    <bee6bab28bc347dea223a27ae484b55c xmlns="e6d6d85b-5f42-4d28-bbe0-4a83813c1cc0" xsi:nil="true"/>
    <PUBegindatumdossier xmlns="d2e015c3-acca-4cfa-91cb-7e60c18ed7d6" xsi:nil="true"/>
    <_dlc_DocId xmlns="e6d6d85b-5f42-4d28-bbe0-4a83813c1cc0">UTSP-362686838-423</_dlc_DocId>
    <_dlc_DocIdUrl xmlns="e6d6d85b-5f42-4d28-bbe0-4a83813c1cc0">
      <Url>https://provincieutrecht.sharepoint.com/sites/prjct-Agendageluid/_layouts/15/DocIdRedir.aspx?ID=UTSP-362686838-423</Url>
      <Description>UTSP-362686838-423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_PU" ma:contentTypeID="0x0101003E9A2B830A3CB44DBCE3112387D3A13600027D544D4B8B7248AEBB31D1D05FB4E3" ma:contentTypeVersion="21" ma:contentTypeDescription=" " ma:contentTypeScope="" ma:versionID="4c4465443a5eededfee3b31eade02a30">
  <xsd:schema xmlns:xsd="http://www.w3.org/2001/XMLSchema" xmlns:xs="http://www.w3.org/2001/XMLSchema" xmlns:p="http://schemas.microsoft.com/office/2006/metadata/properties" xmlns:ns2="d2e015c3-acca-4cfa-91cb-7e60c18ed7d6" xmlns:ns3="e6d6d85b-5f42-4d28-bbe0-4a83813c1cc0" targetNamespace="http://schemas.microsoft.com/office/2006/metadata/properties" ma:root="true" ma:fieldsID="f476603a16ccb0f39ed0fbe19fd61822" ns2:_="" ns3:_="">
    <xsd:import namespace="d2e015c3-acca-4cfa-91cb-7e60c18ed7d6"/>
    <xsd:import namespace="e6d6d85b-5f42-4d28-bbe0-4a83813c1cc0"/>
    <xsd:element name="properties">
      <xsd:complexType>
        <xsd:sequence>
          <xsd:element name="documentManagement">
            <xsd:complexType>
              <xsd:all>
                <xsd:element ref="ns2:PUWerkingsgebiedDocument" minOccurs="0"/>
                <xsd:element ref="ns2:PUCopyrightRechten" minOccurs="0"/>
                <xsd:element ref="ns2:PUOmschrijvingVoorwaardenCopyright" minOccurs="0"/>
                <xsd:element ref="ns2:PUBegindatumCopyright" minOccurs="0"/>
                <xsd:element ref="ns2:PUEinddatumCopyright" minOccurs="0"/>
                <xsd:element ref="ns2:PUBegindatumdossier" minOccurs="0"/>
                <xsd:element ref="ns2:PUEinddatumdossier" minOccurs="0"/>
                <xsd:element ref="ns2:PUSelectiecategorie" minOccurs="0"/>
                <xsd:element ref="ns2:PUDossiernaam" minOccurs="0"/>
                <xsd:element ref="ns3:_dlc_DocId" minOccurs="0"/>
                <xsd:element ref="ns3:bee6bab28bc347dea223a27ae484b55c" minOccurs="0"/>
                <xsd:element ref="ns3:_dlc_DocIdUrl" minOccurs="0"/>
                <xsd:element ref="ns3:e28028357a134c8cba3ce1e424d81274" minOccurs="0"/>
                <xsd:element ref="ns3:_dlc_DocIdPersistId" minOccurs="0"/>
                <xsd:element ref="ns3:d6579817e59147ae85edfd3136814cae" minOccurs="0"/>
                <xsd:element ref="ns3:c69891f5b6724842a1992b729e890d0f" minOccurs="0"/>
                <xsd:element ref="ns3:dc87032591014caf9b8c241199203258" minOccurs="0"/>
                <xsd:element ref="ns3:TaxCatchAll" minOccurs="0"/>
                <xsd:element ref="ns3:nbfcb91ce6ed4c72a590e661d33753dd" minOccurs="0"/>
                <xsd:element ref="ns3:ecddcceb7a3944bcb5df119ed71fb281" minOccurs="0"/>
                <xsd:element ref="ns3:n35da69e1c1047dea46f4e43c827e5fd" minOccurs="0"/>
                <xsd:element ref="ns3:d48145a825f34c759bf35e0f0f98a24d" minOccurs="0"/>
                <xsd:element ref="ns3:kb23fa795b9743b8adae1149359e24fa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015c3-acca-4cfa-91cb-7e60c18ed7d6" elementFormDefault="qualified">
    <xsd:import namespace="http://schemas.microsoft.com/office/2006/documentManagement/types"/>
    <xsd:import namespace="http://schemas.microsoft.com/office/infopath/2007/PartnerControls"/>
    <xsd:element name="PUWerkingsgebiedDocument" ma:index="3" nillable="true" ma:displayName="Werkingsgebied document" ma:internalName="PUWerkingsgebiedDocument">
      <xsd:simpleType>
        <xsd:restriction base="dms:Text">
          <xsd:maxLength value="255"/>
        </xsd:restriction>
      </xsd:simpleType>
    </xsd:element>
    <xsd:element name="PUCopyrightRechten" ma:index="4" nillable="true" ma:displayName="Copyright rechten" ma:default="0" ma:description="Selecteer &quot;Ja&quot; indien het document onderhevig is aan copyright rechten" ma:internalName="PUCopyrightRechten">
      <xsd:simpleType>
        <xsd:restriction base="dms:Boolean"/>
      </xsd:simpleType>
    </xsd:element>
    <xsd:element name="PUOmschrijvingVoorwaardenCopyright" ma:index="5" nillable="true" ma:displayName="Omschrijving voorwaarden copyright" ma:internalName="PUOmschrijvingVoorwaardenCopyright">
      <xsd:simpleType>
        <xsd:restriction base="dms:Note">
          <xsd:maxLength value="255"/>
        </xsd:restriction>
      </xsd:simpleType>
    </xsd:element>
    <xsd:element name="PUBegindatumCopyright" ma:index="6" nillable="true" ma:displayName="Begindatum copyright" ma:format="DateOnly" ma:internalName="PUBegindatumCopyright">
      <xsd:simpleType>
        <xsd:restriction base="dms:DateTime"/>
      </xsd:simpleType>
    </xsd:element>
    <xsd:element name="PUEinddatumCopyright" ma:index="7" nillable="true" ma:displayName="Einddatum copyright" ma:format="DateOnly" ma:internalName="PUEinddatumCopyright">
      <xsd:simpleType>
        <xsd:restriction base="dms:DateTime"/>
      </xsd:simpleType>
    </xsd:element>
    <xsd:element name="PUBegindatumdossier" ma:index="14" nillable="true" ma:displayName="Begindatumdossier" ma:format="DateOnly" ma:hidden="true" ma:internalName="PUBegindatumdossier" ma:readOnly="false">
      <xsd:simpleType>
        <xsd:restriction base="dms:DateTime"/>
      </xsd:simpleType>
    </xsd:element>
    <xsd:element name="PUEinddatumdossier" ma:index="15" nillable="true" ma:displayName="Einddatumdossier" ma:format="DateOnly" ma:hidden="true" ma:internalName="PUEinddatumdossier" ma:readOnly="false">
      <xsd:simpleType>
        <xsd:restriction base="dms:DateTime"/>
      </xsd:simpleType>
    </xsd:element>
    <xsd:element name="PUSelectiecategorie" ma:index="18" nillable="true" ma:displayName="Selectiecategorie" ma:default="603" ma:hidden="true" ma:internalName="PUSelectiecategorie" ma:readOnly="false">
      <xsd:simpleType>
        <xsd:restriction base="dms:Text">
          <xsd:maxLength value="255"/>
        </xsd:restriction>
      </xsd:simpleType>
    </xsd:element>
    <xsd:element name="PUDossiernaam" ma:index="19" nillable="true" ma:displayName="Dossiernaam" ma:hidden="true" ma:internalName="PUDossiernaam" ma:readOnly="false">
      <xsd:simpleType>
        <xsd:restriction base="dms:Text">
          <xsd:maxLength value="255"/>
        </xsd:restriction>
      </xsd:simpleType>
    </xsd:element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6d85b-5f42-4d28-bbe0-4a83813c1cc0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bee6bab28bc347dea223a27ae484b55c" ma:index="22" nillable="true" ma:displayName="Eindverantwoordelijke proceseigenaar_0" ma:hidden="true" ma:internalName="bee6bab28bc347dea223a27ae484b55c">
      <xsd:simpleType>
        <xsd:restriction base="dms:Note"/>
      </xsd:simpleType>
    </xsd:element>
    <xsd:element name="_dlc_DocIdUrl" ma:index="23" nillable="true" ma:displayName="Registratienummer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28028357a134c8cba3ce1e424d81274" ma:index="24" nillable="true" ma:displayName="Thema_0" ma:hidden="true" ma:internalName="e28028357a134c8cba3ce1e424d81274">
      <xsd:simpleType>
        <xsd:restriction base="dms:Note"/>
      </xsd:simpleType>
    </xsd:element>
    <xsd:element name="_dlc_DocIdPersistId" ma:index="25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d6579817e59147ae85edfd3136814cae" ma:index="26" nillable="true" ma:displayName="Werkproces_0" ma:hidden="true" ma:internalName="d6579817e59147ae85edfd3136814cae">
      <xsd:simpleType>
        <xsd:restriction base="dms:Note"/>
      </xsd:simpleType>
    </xsd:element>
    <xsd:element name="c69891f5b6724842a1992b729e890d0f" ma:index="27" nillable="true" ma:displayName="Document trefwoorden_0" ma:hidden="true" ma:internalName="c69891f5b6724842a1992b729e890d0f">
      <xsd:simpleType>
        <xsd:restriction base="dms:Note"/>
      </xsd:simpleType>
    </xsd:element>
    <xsd:element name="dc87032591014caf9b8c241199203258" ma:index="28" nillable="true" ma:displayName="Doelenboom_0" ma:hidden="true" ma:internalName="dc87032591014caf9b8c241199203258">
      <xsd:simpleType>
        <xsd:restriction base="dms:Note"/>
      </xsd:simpleType>
    </xsd:element>
    <xsd:element name="TaxCatchAll" ma:index="29" nillable="true" ma:displayName="Taxonomy Catch All Column" ma:hidden="true" ma:list="{b6d4a842-027b-4b97-93d7-f090166404ba}" ma:internalName="TaxCatchAll" ma:showField="CatchAllData" ma:web="e6d6d85b-5f42-4d28-bbe0-4a83813c1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bfcb91ce6ed4c72a590e661d33753dd" ma:index="30" nillable="true" ma:displayName="WBS_0" ma:hidden="true" ma:internalName="nbfcb91ce6ed4c72a590e661d33753dd">
      <xsd:simpleType>
        <xsd:restriction base="dms:Note"/>
      </xsd:simpleType>
    </xsd:element>
    <xsd:element name="ecddcceb7a3944bcb5df119ed71fb281" ma:index="33" nillable="true" ma:displayName="Waardering_0" ma:hidden="true" ma:internalName="ecddcceb7a3944bcb5df119ed71fb281">
      <xsd:simpleType>
        <xsd:restriction base="dms:Note"/>
      </xsd:simpleType>
    </xsd:element>
    <xsd:element name="n35da69e1c1047dea46f4e43c827e5fd" ma:index="35" nillable="true" ma:displayName="Bewaartermijn_0" ma:hidden="true" ma:internalName="n35da69e1c1047dea46f4e43c827e5fd">
      <xsd:simpleType>
        <xsd:restriction base="dms:Note"/>
      </xsd:simpleType>
    </xsd:element>
    <xsd:element name="d48145a825f34c759bf35e0f0f98a24d" ma:index="39" nillable="true" ma:displayName="Werkingsgebied dossier_0" ma:hidden="true" ma:internalName="d48145a825f34c759bf35e0f0f98a24d">
      <xsd:simpleType>
        <xsd:restriction base="dms:Note"/>
      </xsd:simpleType>
    </xsd:element>
    <xsd:element name="kb23fa795b9743b8adae1149359e24fa" ma:index="40" nillable="true" ma:displayName="Proceseigenaar_0" ma:hidden="true" ma:internalName="kb23fa795b9743b8adae1149359e24f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1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8EA7D-6A33-4851-BFA3-CDB391D7C07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278E9C4-7A9F-490D-B99B-23CD5FBEF87D}">
  <ds:schemaRefs>
    <ds:schemaRef ds:uri="http://schemas.microsoft.com/office/2006/metadata/properties"/>
    <ds:schemaRef ds:uri="http://schemas.microsoft.com/office/infopath/2007/PartnerControls"/>
    <ds:schemaRef ds:uri="d2e015c3-acca-4cfa-91cb-7e60c18ed7d6"/>
    <ds:schemaRef ds:uri="e6d6d85b-5f42-4d28-bbe0-4a83813c1cc0"/>
  </ds:schemaRefs>
</ds:datastoreItem>
</file>

<file path=customXml/itemProps3.xml><?xml version="1.0" encoding="utf-8"?>
<ds:datastoreItem xmlns:ds="http://schemas.openxmlformats.org/officeDocument/2006/customXml" ds:itemID="{3E5C64E8-A4D0-47E8-B313-0F7213E831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87A9F6-8652-4A0A-8964-F12840BF4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015c3-acca-4cfa-91cb-7e60c18ed7d6"/>
    <ds:schemaRef ds:uri="e6d6d85b-5f42-4d28-bbe0-4a83813c1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1177</TotalTime>
  <Words>398</Words>
  <Application>Microsoft Office PowerPoint</Application>
  <PresentationFormat>Diavoorstelling (16:9)</PresentationFormat>
  <Paragraphs>111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Leeg</vt:lpstr>
      <vt:lpstr>MEES Belevingsapp - Geluid </vt:lpstr>
      <vt:lpstr>MEES Belevingsapp - Geluid</vt:lpstr>
      <vt:lpstr>MEES Belevingsapp - Geluid</vt:lpstr>
      <vt:lpstr>MEES Belevingsapp - Geluid</vt:lpstr>
      <vt:lpstr>MEES Belevingsapp - Geluid</vt:lpstr>
      <vt:lpstr>MEES Belevingsapp - Geluid</vt:lpstr>
      <vt:lpstr>MEES Belevingsapp - Geluid</vt:lpstr>
      <vt:lpstr>MEES Belevingsapp - Geluid</vt:lpstr>
      <vt:lpstr>MEES Belevingsapp - Geluid</vt:lpstr>
    </vt:vector>
  </TitlesOfParts>
  <Company>Provincie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Meten Beleving - Geluid </dc:title>
  <dc:creator>Verhoofstad, Geert</dc:creator>
  <cp:lastModifiedBy>Verhoofstad, Geert</cp:lastModifiedBy>
  <cp:revision>11</cp:revision>
  <dcterms:created xsi:type="dcterms:W3CDTF">2021-05-09T10:40:36Z</dcterms:created>
  <dcterms:modified xsi:type="dcterms:W3CDTF">2021-05-18T14:18:18Z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0x0101003E9A2B830A3CB44DBCE3112387D3A13600027D544D4B8B7248AEBB31D1D05FB4E3</vt:lpwstr>
  </property>
  <property fmtid="{D5CDD505-2E9C-101B-9397-08002B2CF9AE}" pid="3" name="PUWaardering">
    <vt:lpwstr>5;#Bewaren|4570fb31-860c-44f7-be36-40938139c6a7</vt:lpwstr>
  </property>
  <property fmtid="{D5CDD505-2E9C-101B-9397-08002B2CF9AE}" pid="4" name="PUBewaartermijn">
    <vt:lpwstr>6;#Blijvend bewaren|e5ca1b2a-a741-485a-bdf8-91756cb0387b</vt:lpwstr>
  </property>
  <property fmtid="{D5CDD505-2E9C-101B-9397-08002B2CF9AE}" pid="5" name="n35da69e1c1047dea46f4e43c827e5fd0">
    <vt:lpwstr>Blijvend bewaren|e5ca1b2a-a741-485a-bdf8-91756cb0387b</vt:lpwstr>
  </property>
  <property fmtid="{D5CDD505-2E9C-101B-9397-08002B2CF9AE}" pid="6" name="PUWBSTax">
    <vt:lpwstr>8;#P.0000 - Onbenoemd|3d735cab-bb43-4375-8d6c-aab7c97c3079</vt:lpwstr>
  </property>
  <property fmtid="{D5CDD505-2E9C-101B-9397-08002B2CF9AE}" pid="7" name="c69891f5b6724842a1992b729e890d0f0">
    <vt:lpwstr/>
  </property>
  <property fmtid="{D5CDD505-2E9C-101B-9397-08002B2CF9AE}" pid="8" name="PUWerkproces">
    <vt:lpwstr>3;#1039. Opstellen van plannen als uitvoering van vastgesteld beleid|bac16760-db71-4da4-8eb1-d7d41a4f3805</vt:lpwstr>
  </property>
  <property fmtid="{D5CDD505-2E9C-101B-9397-08002B2CF9AE}" pid="9" name="d48145a825f34c759bf35e0f0f98a24d0">
    <vt:lpwstr>Utrecht|ddf86f93-2e97-4075-96ae-bd71b4c1dc6a</vt:lpwstr>
  </property>
  <property fmtid="{D5CDD505-2E9C-101B-9397-08002B2CF9AE}" pid="10" name="PUWerkingsgebiedDossier">
    <vt:lpwstr>1;#Utrecht|ddf86f93-2e97-4075-96ae-bd71b4c1dc6a</vt:lpwstr>
  </property>
  <property fmtid="{D5CDD505-2E9C-101B-9397-08002B2CF9AE}" pid="11" name="kb23fa795b9743b8adae1149359e24fa0">
    <vt:lpwstr>TL LLO-PL2 Chantal van Doorn ,Teamleider Projectleiders leefomgeving 2|2863c5d4-6382-46f5-b086-c0448f43455a</vt:lpwstr>
  </property>
  <property fmtid="{D5CDD505-2E9C-101B-9397-08002B2CF9AE}" pid="12" name="e28028357a134c8cba3ce1e424d812740">
    <vt:lpwstr>Bodem en Water(integraal)|a7575c6c-0324-46fe-85a8-caff5a4ecfaf</vt:lpwstr>
  </property>
  <property fmtid="{D5CDD505-2E9C-101B-9397-08002B2CF9AE}" pid="13" name="_dlc_DocIdItemGuid">
    <vt:lpwstr>e5e72fca-d956-4c72-823f-4a4663b8d124</vt:lpwstr>
  </property>
  <property fmtid="{D5CDD505-2E9C-101B-9397-08002B2CF9AE}" pid="14" name="PUProceseigenaar">
    <vt:lpwstr>4;#TL LLO-PL2 Chantal van Doorn ,Teamleider Projectleiders leefomgeving 2|2863c5d4-6382-46f5-b086-c0448f43455a</vt:lpwstr>
  </property>
  <property fmtid="{D5CDD505-2E9C-101B-9397-08002B2CF9AE}" pid="15" name="PUDocumentTrefwoorden">
    <vt:lpwstr/>
  </property>
  <property fmtid="{D5CDD505-2E9C-101B-9397-08002B2CF9AE}" pid="16" name="PUEindverantwoordelijkeProceseigenaar">
    <vt:lpwstr>9;#SLO Martie Meijer - Concernmanager Stedelijke Leefomgeving|868258e6-0a0c-4fb4-aa13-9fc70864a5de</vt:lpwstr>
  </property>
  <property fmtid="{D5CDD505-2E9C-101B-9397-08002B2CF9AE}" pid="17" name="bee6bab28bc347dea223a27ae484b55c0">
    <vt:lpwstr>SLO Martie Meijer - Concernmanager Stedelijke Leefomgeving|868258e6-0a0c-4fb4-aa13-9fc70864a5de</vt:lpwstr>
  </property>
  <property fmtid="{D5CDD505-2E9C-101B-9397-08002B2CF9AE}" pid="18" name="PUDoelenboom">
    <vt:lpwstr>7;#BODEM, WATER EN MILIEU|d7108b4a-5f3c-4e39-9525-4b814f35cd7e</vt:lpwstr>
  </property>
  <property fmtid="{D5CDD505-2E9C-101B-9397-08002B2CF9AE}" pid="19" name="ecddcceb7a3944bcb5df119ed71fb2810">
    <vt:lpwstr>Bewaren|4570fb31-860c-44f7-be36-40938139c6a7</vt:lpwstr>
  </property>
  <property fmtid="{D5CDD505-2E9C-101B-9397-08002B2CF9AE}" pid="20" name="d6579817e59147ae85edfd3136814cae0">
    <vt:lpwstr>1039. Opstellen van plannen als uitvoering van vastgesteld beleid|bac16760-db71-4da4-8eb1-d7d41a4f3805</vt:lpwstr>
  </property>
  <property fmtid="{D5CDD505-2E9C-101B-9397-08002B2CF9AE}" pid="21" name="PUThema">
    <vt:lpwstr>2;#Bodem en Water(integraal)|a7575c6c-0324-46fe-85a8-caff5a4ecfaf</vt:lpwstr>
  </property>
  <property fmtid="{D5CDD505-2E9C-101B-9397-08002B2CF9AE}" pid="22" name="nbfcb91ce6ed4c72a590e661d33753dd0">
    <vt:lpwstr>P.0000 - Onbenoemd|3d735cab-bb43-4375-8d6c-aab7c97c3079</vt:lpwstr>
  </property>
  <property fmtid="{D5CDD505-2E9C-101B-9397-08002B2CF9AE}" pid="23" name="dc87032591014caf9b8c2411992032580">
    <vt:lpwstr>BODEM, WATER EN MILIEU|d7108b4a-5f3c-4e39-9525-4b814f35cd7e</vt:lpwstr>
  </property>
  <property fmtid="{D5CDD505-2E9C-101B-9397-08002B2CF9AE}" pid="24" name="_AdHocReviewCycleID">
    <vt:i4>796975501</vt:i4>
  </property>
  <property fmtid="{D5CDD505-2E9C-101B-9397-08002B2CF9AE}" pid="25" name="_NewReviewCycle">
    <vt:lpwstr/>
  </property>
  <property fmtid="{D5CDD505-2E9C-101B-9397-08002B2CF9AE}" pid="26" name="_EmailSubject">
    <vt:lpwstr>Atlas Werkconferentie Online - workshoprondes</vt:lpwstr>
  </property>
  <property fmtid="{D5CDD505-2E9C-101B-9397-08002B2CF9AE}" pid="27" name="_AuthorEmail">
    <vt:lpwstr>geert.verhoofstad@provincie-utrecht.nl</vt:lpwstr>
  </property>
  <property fmtid="{D5CDD505-2E9C-101B-9397-08002B2CF9AE}" pid="28" name="_AuthorEmailDisplayName">
    <vt:lpwstr>Verhoofstad, Geert</vt:lpwstr>
  </property>
</Properties>
</file>