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888" y="18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87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12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80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16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41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7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87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2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6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86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90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92749-3A12-4DE0-8116-D94286EDD569}" type="datetimeFigureOut">
              <a:rPr lang="nl-NL" smtClean="0"/>
              <a:t>31-05-2019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E82E-4F84-428B-A8E6-21A20241A0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121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:\Projecten\M260029 CB ALO\Beheer ALO\Content beheer\Werkconferentie 2019\Verslag\fotos\atlas in beweging - getekendverslag-Hoge res voor 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0422"/>
            <a:ext cx="9144000" cy="315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SSC-Campus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Channah Betgen</dc:creator>
  <cp:lastModifiedBy>Channah Betgen</cp:lastModifiedBy>
  <cp:revision>1</cp:revision>
  <dcterms:created xsi:type="dcterms:W3CDTF">2019-05-31T08:52:29Z</dcterms:created>
  <dcterms:modified xsi:type="dcterms:W3CDTF">2019-05-31T08:53:41Z</dcterms:modified>
</cp:coreProperties>
</file>